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  <p:sldId id="264" r:id="rId5"/>
    <p:sldId id="265" r:id="rId6"/>
    <p:sldId id="260" r:id="rId7"/>
    <p:sldId id="262" r:id="rId8"/>
    <p:sldId id="263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7A3FF9-AEBF-3AE7-9CAE-17AB4457B0BF}" v="707" dt="2025-10-01T10:49:02.4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>
      <p:cViewPr varScale="1">
        <p:scale>
          <a:sx n="78" d="100"/>
          <a:sy n="78" d="100"/>
        </p:scale>
        <p:origin x="162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arit Laihonen" userId="75d24431-e3f1-4f53-8e69-097d5f7012bf" providerId="ADAL" clId="{1790A571-01B6-45B7-8313-B007F29986DC}"/>
    <pc:docChg chg="custSel addSld modSld">
      <pc:chgData name="Maarit Laihonen" userId="75d24431-e3f1-4f53-8e69-097d5f7012bf" providerId="ADAL" clId="{1790A571-01B6-45B7-8313-B007F29986DC}" dt="2025-09-22T17:03:08.910" v="128" actId="20577"/>
      <pc:docMkLst>
        <pc:docMk/>
      </pc:docMkLst>
      <pc:sldChg chg="modSp mod">
        <pc:chgData name="Maarit Laihonen" userId="75d24431-e3f1-4f53-8e69-097d5f7012bf" providerId="ADAL" clId="{1790A571-01B6-45B7-8313-B007F29986DC}" dt="2025-09-22T14:49:35.974" v="9" actId="20577"/>
        <pc:sldMkLst>
          <pc:docMk/>
          <pc:sldMk cId="4060321933" sldId="257"/>
        </pc:sldMkLst>
        <pc:spChg chg="mod">
          <ac:chgData name="Maarit Laihonen" userId="75d24431-e3f1-4f53-8e69-097d5f7012bf" providerId="ADAL" clId="{1790A571-01B6-45B7-8313-B007F29986DC}" dt="2025-09-22T14:49:35.974" v="9" actId="20577"/>
          <ac:spMkLst>
            <pc:docMk/>
            <pc:sldMk cId="4060321933" sldId="257"/>
            <ac:spMk id="3" creationId="{E06B60BB-37F2-9983-2233-5CC9005431F0}"/>
          </ac:spMkLst>
        </pc:spChg>
      </pc:sldChg>
      <pc:sldChg chg="modSp mod">
        <pc:chgData name="Maarit Laihonen" userId="75d24431-e3f1-4f53-8e69-097d5f7012bf" providerId="ADAL" clId="{1790A571-01B6-45B7-8313-B007F29986DC}" dt="2025-09-22T14:48:30.800" v="4" actId="20577"/>
        <pc:sldMkLst>
          <pc:docMk/>
          <pc:sldMk cId="1261757414" sldId="258"/>
        </pc:sldMkLst>
        <pc:spChg chg="mod">
          <ac:chgData name="Maarit Laihonen" userId="75d24431-e3f1-4f53-8e69-097d5f7012bf" providerId="ADAL" clId="{1790A571-01B6-45B7-8313-B007F29986DC}" dt="2025-09-22T14:48:30.800" v="4" actId="20577"/>
          <ac:spMkLst>
            <pc:docMk/>
            <pc:sldMk cId="1261757414" sldId="258"/>
            <ac:spMk id="3" creationId="{0C297268-3BF8-E7BF-0177-EA6F7E576834}"/>
          </ac:spMkLst>
        </pc:spChg>
      </pc:sldChg>
      <pc:sldChg chg="modSp mod">
        <pc:chgData name="Maarit Laihonen" userId="75d24431-e3f1-4f53-8e69-097d5f7012bf" providerId="ADAL" clId="{1790A571-01B6-45B7-8313-B007F29986DC}" dt="2025-09-22T16:59:53.216" v="37" actId="20577"/>
        <pc:sldMkLst>
          <pc:docMk/>
          <pc:sldMk cId="1591957082" sldId="260"/>
        </pc:sldMkLst>
        <pc:spChg chg="mod">
          <ac:chgData name="Maarit Laihonen" userId="75d24431-e3f1-4f53-8e69-097d5f7012bf" providerId="ADAL" clId="{1790A571-01B6-45B7-8313-B007F29986DC}" dt="2025-09-22T16:59:53.216" v="37" actId="20577"/>
          <ac:spMkLst>
            <pc:docMk/>
            <pc:sldMk cId="1591957082" sldId="260"/>
            <ac:spMk id="3" creationId="{944ECC27-DDCC-6064-1748-61A222431AA0}"/>
          </ac:spMkLst>
        </pc:spChg>
      </pc:sldChg>
      <pc:sldChg chg="modSp new mod">
        <pc:chgData name="Maarit Laihonen" userId="75d24431-e3f1-4f53-8e69-097d5f7012bf" providerId="ADAL" clId="{1790A571-01B6-45B7-8313-B007F29986DC}" dt="2025-09-22T17:03:08.910" v="128" actId="20577"/>
        <pc:sldMkLst>
          <pc:docMk/>
          <pc:sldMk cId="2192647387" sldId="262"/>
        </pc:sldMkLst>
        <pc:spChg chg="mod">
          <ac:chgData name="Maarit Laihonen" userId="75d24431-e3f1-4f53-8e69-097d5f7012bf" providerId="ADAL" clId="{1790A571-01B6-45B7-8313-B007F29986DC}" dt="2025-09-22T17:03:08.910" v="128" actId="20577"/>
          <ac:spMkLst>
            <pc:docMk/>
            <pc:sldMk cId="2192647387" sldId="262"/>
            <ac:spMk id="2" creationId="{FD1A3875-F6DF-FC4D-C6B5-CCB6C5D91CB8}"/>
          </ac:spMkLst>
        </pc:spChg>
        <pc:spChg chg="mod">
          <ac:chgData name="Maarit Laihonen" userId="75d24431-e3f1-4f53-8e69-097d5f7012bf" providerId="ADAL" clId="{1790A571-01B6-45B7-8313-B007F29986DC}" dt="2025-09-22T17:00:43.287" v="99" actId="5793"/>
          <ac:spMkLst>
            <pc:docMk/>
            <pc:sldMk cId="2192647387" sldId="262"/>
            <ac:spMk id="3" creationId="{3EE662B6-C997-59D6-CDED-9D04336FAD4A}"/>
          </ac:spMkLst>
        </pc:spChg>
      </pc:sldChg>
    </pc:docChg>
  </pc:docChgLst>
  <pc:docChgLst>
    <pc:chgData name="Maarit Laihonen" userId="S::laihonen@uef.fi::75d24431-e3f1-4f53-8e69-097d5f7012bf" providerId="AD" clId="Web-{6E7A3FF9-AEBF-3AE7-9CAE-17AB4457B0BF}"/>
    <pc:docChg chg="addSld delSld modSld">
      <pc:chgData name="Maarit Laihonen" userId="S::laihonen@uef.fi::75d24431-e3f1-4f53-8e69-097d5f7012bf" providerId="AD" clId="Web-{6E7A3FF9-AEBF-3AE7-9CAE-17AB4457B0BF}" dt="2025-10-01T10:49:02.471" v="697" actId="20577"/>
      <pc:docMkLst>
        <pc:docMk/>
      </pc:docMkLst>
      <pc:sldChg chg="del">
        <pc:chgData name="Maarit Laihonen" userId="S::laihonen@uef.fi::75d24431-e3f1-4f53-8e69-097d5f7012bf" providerId="AD" clId="Web-{6E7A3FF9-AEBF-3AE7-9CAE-17AB4457B0BF}" dt="2025-10-01T09:45:11.009" v="567"/>
        <pc:sldMkLst>
          <pc:docMk/>
          <pc:sldMk cId="1624605438" sldId="259"/>
        </pc:sldMkLst>
      </pc:sldChg>
      <pc:sldChg chg="modSp">
        <pc:chgData name="Maarit Laihonen" userId="S::laihonen@uef.fi::75d24431-e3f1-4f53-8e69-097d5f7012bf" providerId="AD" clId="Web-{6E7A3FF9-AEBF-3AE7-9CAE-17AB4457B0BF}" dt="2025-10-01T10:49:02.471" v="697" actId="20577"/>
        <pc:sldMkLst>
          <pc:docMk/>
          <pc:sldMk cId="3187127066" sldId="261"/>
        </pc:sldMkLst>
        <pc:spChg chg="mod">
          <ac:chgData name="Maarit Laihonen" userId="S::laihonen@uef.fi::75d24431-e3f1-4f53-8e69-097d5f7012bf" providerId="AD" clId="Web-{6E7A3FF9-AEBF-3AE7-9CAE-17AB4457B0BF}" dt="2025-10-01T10:42:13.353" v="649" actId="20577"/>
          <ac:spMkLst>
            <pc:docMk/>
            <pc:sldMk cId="3187127066" sldId="261"/>
            <ac:spMk id="2" creationId="{A9BAEA30-DB56-EBE8-4452-0CBA68A6AE32}"/>
          </ac:spMkLst>
        </pc:spChg>
        <pc:spChg chg="mod">
          <ac:chgData name="Maarit Laihonen" userId="S::laihonen@uef.fi::75d24431-e3f1-4f53-8e69-097d5f7012bf" providerId="AD" clId="Web-{6E7A3FF9-AEBF-3AE7-9CAE-17AB4457B0BF}" dt="2025-10-01T10:49:02.471" v="697" actId="20577"/>
          <ac:spMkLst>
            <pc:docMk/>
            <pc:sldMk cId="3187127066" sldId="261"/>
            <ac:spMk id="3" creationId="{E7E6B0AA-B9A9-10FC-0373-484B43631F81}"/>
          </ac:spMkLst>
        </pc:spChg>
      </pc:sldChg>
      <pc:sldChg chg="modSp">
        <pc:chgData name="Maarit Laihonen" userId="S::laihonen@uef.fi::75d24431-e3f1-4f53-8e69-097d5f7012bf" providerId="AD" clId="Web-{6E7A3FF9-AEBF-3AE7-9CAE-17AB4457B0BF}" dt="2025-09-30T09:33:08.585" v="517" actId="20577"/>
        <pc:sldMkLst>
          <pc:docMk/>
          <pc:sldMk cId="2192647387" sldId="262"/>
        </pc:sldMkLst>
        <pc:spChg chg="mod">
          <ac:chgData name="Maarit Laihonen" userId="S::laihonen@uef.fi::75d24431-e3f1-4f53-8e69-097d5f7012bf" providerId="AD" clId="Web-{6E7A3FF9-AEBF-3AE7-9CAE-17AB4457B0BF}" dt="2025-09-30T09:33:08.585" v="517" actId="20577"/>
          <ac:spMkLst>
            <pc:docMk/>
            <pc:sldMk cId="2192647387" sldId="262"/>
            <ac:spMk id="3" creationId="{3EE662B6-C997-59D6-CDED-9D04336FAD4A}"/>
          </ac:spMkLst>
        </pc:spChg>
      </pc:sldChg>
      <pc:sldChg chg="modSp new">
        <pc:chgData name="Maarit Laihonen" userId="S::laihonen@uef.fi::75d24431-e3f1-4f53-8e69-097d5f7012bf" providerId="AD" clId="Web-{6E7A3FF9-AEBF-3AE7-9CAE-17AB4457B0BF}" dt="2025-10-01T09:49:54.083" v="601" actId="20577"/>
        <pc:sldMkLst>
          <pc:docMk/>
          <pc:sldMk cId="1696302250" sldId="263"/>
        </pc:sldMkLst>
        <pc:spChg chg="mod">
          <ac:chgData name="Maarit Laihonen" userId="S::laihonen@uef.fi::75d24431-e3f1-4f53-8e69-097d5f7012bf" providerId="AD" clId="Web-{6E7A3FF9-AEBF-3AE7-9CAE-17AB4457B0BF}" dt="2025-09-30T09:28:47.847" v="280" actId="20577"/>
          <ac:spMkLst>
            <pc:docMk/>
            <pc:sldMk cId="1696302250" sldId="263"/>
            <ac:spMk id="2" creationId="{C010BE78-0521-72E5-6BDE-D643F648BFC9}"/>
          </ac:spMkLst>
        </pc:spChg>
        <pc:spChg chg="mod">
          <ac:chgData name="Maarit Laihonen" userId="S::laihonen@uef.fi::75d24431-e3f1-4f53-8e69-097d5f7012bf" providerId="AD" clId="Web-{6E7A3FF9-AEBF-3AE7-9CAE-17AB4457B0BF}" dt="2025-10-01T09:49:54.083" v="601" actId="20577"/>
          <ac:spMkLst>
            <pc:docMk/>
            <pc:sldMk cId="1696302250" sldId="263"/>
            <ac:spMk id="3" creationId="{6F4680BF-72A0-50DC-DF6D-30869F2B949F}"/>
          </ac:spMkLst>
        </pc:spChg>
      </pc:sldChg>
      <pc:sldChg chg="addSp delSp modSp new">
        <pc:chgData name="Maarit Laihonen" userId="S::laihonen@uef.fi::75d24431-e3f1-4f53-8e69-097d5f7012bf" providerId="AD" clId="Web-{6E7A3FF9-AEBF-3AE7-9CAE-17AB4457B0BF}" dt="2025-10-01T09:51:31.364" v="605"/>
        <pc:sldMkLst>
          <pc:docMk/>
          <pc:sldMk cId="1507671693" sldId="264"/>
        </pc:sldMkLst>
        <pc:spChg chg="del">
          <ac:chgData name="Maarit Laihonen" userId="S::laihonen@uef.fi::75d24431-e3f1-4f53-8e69-097d5f7012bf" providerId="AD" clId="Web-{6E7A3FF9-AEBF-3AE7-9CAE-17AB4457B0BF}" dt="2025-10-01T09:51:27.629" v="603"/>
          <ac:spMkLst>
            <pc:docMk/>
            <pc:sldMk cId="1507671693" sldId="264"/>
            <ac:spMk id="2" creationId="{9C21F7BC-F0B1-DA0E-907F-75E426C6F09E}"/>
          </ac:spMkLst>
        </pc:spChg>
        <pc:spChg chg="del">
          <ac:chgData name="Maarit Laihonen" userId="S::laihonen@uef.fi::75d24431-e3f1-4f53-8e69-097d5f7012bf" providerId="AD" clId="Web-{6E7A3FF9-AEBF-3AE7-9CAE-17AB4457B0BF}" dt="2025-10-01T09:51:29.661" v="604"/>
          <ac:spMkLst>
            <pc:docMk/>
            <pc:sldMk cId="1507671693" sldId="264"/>
            <ac:spMk id="3" creationId="{1E1AE5F5-EED4-AFFC-4822-3B33848F0B73}"/>
          </ac:spMkLst>
        </pc:spChg>
        <pc:picChg chg="add mod">
          <ac:chgData name="Maarit Laihonen" userId="S::laihonen@uef.fi::75d24431-e3f1-4f53-8e69-097d5f7012bf" providerId="AD" clId="Web-{6E7A3FF9-AEBF-3AE7-9CAE-17AB4457B0BF}" dt="2025-10-01T09:51:31.364" v="605"/>
          <ac:picMkLst>
            <pc:docMk/>
            <pc:sldMk cId="1507671693" sldId="264"/>
            <ac:picMk id="4" creationId="{87CB01AA-E280-95CA-575B-B70C870AFF24}"/>
          </ac:picMkLst>
        </pc:picChg>
      </pc:sldChg>
      <pc:sldChg chg="addSp delSp modSp new">
        <pc:chgData name="Maarit Laihonen" userId="S::laihonen@uef.fi::75d24431-e3f1-4f53-8e69-097d5f7012bf" providerId="AD" clId="Web-{6E7A3FF9-AEBF-3AE7-9CAE-17AB4457B0BF}" dt="2025-10-01T10:41:45.790" v="640" actId="20577"/>
        <pc:sldMkLst>
          <pc:docMk/>
          <pc:sldMk cId="2809678280" sldId="265"/>
        </pc:sldMkLst>
        <pc:spChg chg="del">
          <ac:chgData name="Maarit Laihonen" userId="S::laihonen@uef.fi::75d24431-e3f1-4f53-8e69-097d5f7012bf" providerId="AD" clId="Web-{6E7A3FF9-AEBF-3AE7-9CAE-17AB4457B0BF}" dt="2025-10-01T10:28:46.046" v="608"/>
          <ac:spMkLst>
            <pc:docMk/>
            <pc:sldMk cId="2809678280" sldId="265"/>
            <ac:spMk id="2" creationId="{F05875E5-DD47-6C9A-2BBF-153586936E25}"/>
          </ac:spMkLst>
        </pc:spChg>
        <pc:spChg chg="del">
          <ac:chgData name="Maarit Laihonen" userId="S::laihonen@uef.fi::75d24431-e3f1-4f53-8e69-097d5f7012bf" providerId="AD" clId="Web-{6E7A3FF9-AEBF-3AE7-9CAE-17AB4457B0BF}" dt="2025-10-01T10:28:46.046" v="607"/>
          <ac:spMkLst>
            <pc:docMk/>
            <pc:sldMk cId="2809678280" sldId="265"/>
            <ac:spMk id="3" creationId="{A0B2C65F-A6DF-62D2-E03C-93C99FAAF450}"/>
          </ac:spMkLst>
        </pc:spChg>
        <pc:spChg chg="add mod">
          <ac:chgData name="Maarit Laihonen" userId="S::laihonen@uef.fi::75d24431-e3f1-4f53-8e69-097d5f7012bf" providerId="AD" clId="Web-{6E7A3FF9-AEBF-3AE7-9CAE-17AB4457B0BF}" dt="2025-10-01T10:41:45.790" v="640" actId="20577"/>
          <ac:spMkLst>
            <pc:docMk/>
            <pc:sldMk cId="2809678280" sldId="265"/>
            <ac:spMk id="6" creationId="{974B32C7-BB72-F067-5DC7-82DE471B6B3A}"/>
          </ac:spMkLst>
        </pc:spChg>
        <pc:picChg chg="add del mod">
          <ac:chgData name="Maarit Laihonen" userId="S::laihonen@uef.fi::75d24431-e3f1-4f53-8e69-097d5f7012bf" providerId="AD" clId="Web-{6E7A3FF9-AEBF-3AE7-9CAE-17AB4457B0BF}" dt="2025-10-01T10:33:51.379" v="611"/>
          <ac:picMkLst>
            <pc:docMk/>
            <pc:sldMk cId="2809678280" sldId="265"/>
            <ac:picMk id="4" creationId="{686DCB12-125E-607F-93F4-10E48A1610FF}"/>
          </ac:picMkLst>
        </pc:picChg>
        <pc:picChg chg="add mod">
          <ac:chgData name="Maarit Laihonen" userId="S::laihonen@uef.fi::75d24431-e3f1-4f53-8e69-097d5f7012bf" providerId="AD" clId="Web-{6E7A3FF9-AEBF-3AE7-9CAE-17AB4457B0BF}" dt="2025-10-01T10:34:32.552" v="612"/>
          <ac:picMkLst>
            <pc:docMk/>
            <pc:sldMk cId="2809678280" sldId="265"/>
            <ac:picMk id="5" creationId="{CD37589F-803A-AFA3-3677-4AED9131FD4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1D233-D5FE-4438-BC07-EF3BC52B649A}" type="datetimeFigureOut">
              <a:rPr lang="fi-FI" smtClean="0"/>
              <a:t>9.10.2025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3B8EE-1CD9-4D14-817C-3B044EC2BF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2532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1D233-D5FE-4438-BC07-EF3BC52B649A}" type="datetimeFigureOut">
              <a:rPr lang="fi-FI" smtClean="0"/>
              <a:t>9.10.2025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3B8EE-1CD9-4D14-817C-3B044EC2BF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3367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1D233-D5FE-4438-BC07-EF3BC52B649A}" type="datetimeFigureOut">
              <a:rPr lang="fi-FI" smtClean="0"/>
              <a:t>9.10.2025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3B8EE-1CD9-4D14-817C-3B044EC2BF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9830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1D233-D5FE-4438-BC07-EF3BC52B649A}" type="datetimeFigureOut">
              <a:rPr lang="fi-FI" smtClean="0"/>
              <a:t>9.10.2025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3B8EE-1CD9-4D14-817C-3B044EC2BF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7029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1D233-D5FE-4438-BC07-EF3BC52B649A}" type="datetimeFigureOut">
              <a:rPr lang="fi-FI" smtClean="0"/>
              <a:t>9.10.2025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3B8EE-1CD9-4D14-817C-3B044EC2BF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599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1D233-D5FE-4438-BC07-EF3BC52B649A}" type="datetimeFigureOut">
              <a:rPr lang="fi-FI" smtClean="0"/>
              <a:t>9.10.2025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3B8EE-1CD9-4D14-817C-3B044EC2BF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8386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1D233-D5FE-4438-BC07-EF3BC52B649A}" type="datetimeFigureOut">
              <a:rPr lang="fi-FI" smtClean="0"/>
              <a:t>9.10.2025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3B8EE-1CD9-4D14-817C-3B044EC2BF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7675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1D233-D5FE-4438-BC07-EF3BC52B649A}" type="datetimeFigureOut">
              <a:rPr lang="fi-FI" smtClean="0"/>
              <a:t>9.10.2025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3B8EE-1CD9-4D14-817C-3B044EC2BF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6750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1D233-D5FE-4438-BC07-EF3BC52B649A}" type="datetimeFigureOut">
              <a:rPr lang="fi-FI" smtClean="0"/>
              <a:t>9.10.2025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3B8EE-1CD9-4D14-817C-3B044EC2BF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9695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1D233-D5FE-4438-BC07-EF3BC52B649A}" type="datetimeFigureOut">
              <a:rPr lang="fi-FI" smtClean="0"/>
              <a:t>9.10.2025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3B8EE-1CD9-4D14-817C-3B044EC2BF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5539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1D233-D5FE-4438-BC07-EF3BC52B649A}" type="datetimeFigureOut">
              <a:rPr lang="fi-FI" smtClean="0"/>
              <a:t>9.10.2025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3B8EE-1CD9-4D14-817C-3B044EC2BF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0301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E4E1D233-D5FE-4438-BC07-EF3BC52B649A}" type="datetimeFigureOut">
              <a:rPr lang="fi-FI" smtClean="0"/>
              <a:t>9.10.2025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83D3B8EE-1CD9-4D14-817C-3B044EC2BF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11654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187F1-51D6-8878-E394-8C629EE0839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4800" dirty="0"/>
              <a:t>Näkyvä ja näkymätön energia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D7DB88-4EE1-9CE9-B2F1-39EDB37121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2694060"/>
          </a:xfrm>
        </p:spPr>
        <p:txBody>
          <a:bodyPr>
            <a:normAutofit/>
          </a:bodyPr>
          <a:lstStyle/>
          <a:p>
            <a:pPr algn="r"/>
            <a:r>
              <a:rPr lang="fi-FI" sz="1400" b="1" dirty="0"/>
              <a:t>Kohtuus vaarassa 10 –kansalaisseminaari: Luopumisen lumo </a:t>
            </a:r>
          </a:p>
          <a:p>
            <a:pPr algn="r"/>
            <a:r>
              <a:rPr lang="fi-FI" sz="1400" b="1" dirty="0"/>
              <a:t>10.-12.10. 2025 Joensuussa ja Kolilla</a:t>
            </a:r>
          </a:p>
          <a:p>
            <a:pPr algn="r"/>
            <a:endParaRPr lang="fi-FI" sz="1400" b="1" dirty="0"/>
          </a:p>
          <a:p>
            <a:pPr algn="r"/>
            <a:r>
              <a:rPr lang="fi-FI" sz="1400" b="1" dirty="0"/>
              <a:t>Paikallinen ja planetaarinen talous</a:t>
            </a:r>
          </a:p>
          <a:p>
            <a:pPr algn="r"/>
            <a:r>
              <a:rPr lang="fi-FI" sz="1400" b="1" dirty="0"/>
              <a:t>Perjantai 10.10. klo 12.30-15 Joensuun yliopistokampuksella, sali M100</a:t>
            </a:r>
          </a:p>
          <a:p>
            <a:pPr algn="r"/>
            <a:endParaRPr lang="fi-FI" sz="1400" b="1" dirty="0"/>
          </a:p>
          <a:p>
            <a:pPr algn="r"/>
            <a:r>
              <a:rPr lang="fi-FI" sz="1400" b="1" dirty="0"/>
              <a:t>Maarit Laihonen</a:t>
            </a:r>
          </a:p>
          <a:p>
            <a:pPr algn="r"/>
            <a:endParaRPr lang="fi-FI" sz="1400" b="1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59238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1F495-7069-CD77-8F08-52831CBDB5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Miksi energia on tärkeää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297268-3BF8-E7BF-0177-EA6F7E5768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dirty="0"/>
              <a:t>Energia on selkeä ja kattava mittari tuotannolle ja kulutukselle. Ennen kaikkea se on </a:t>
            </a:r>
            <a:r>
              <a:rPr lang="fi-FI" b="1" i="1" dirty="0"/>
              <a:t>suora mittari</a:t>
            </a:r>
            <a:r>
              <a:rPr lang="fi-FI" dirty="0"/>
              <a:t>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Raha on </a:t>
            </a:r>
            <a:r>
              <a:rPr lang="fi-FI" dirty="0" err="1"/>
              <a:t>vastaavankaltainen</a:t>
            </a:r>
            <a:r>
              <a:rPr lang="fi-FI" dirty="0"/>
              <a:t>, ihmisille helpompi, mittari, mutta maailmantalouden epätasa-arvon takia hinta ei aina kerro kaikkea, vaikka isossa mittakaavassa enemmän rahan kulutusta = enemmän tuotantoa ja kulutusta. Raha on konstruktio, mikä tekee siitä</a:t>
            </a:r>
            <a:r>
              <a:rPr lang="fi-FI" b="1" i="1" dirty="0"/>
              <a:t> epäsuoran </a:t>
            </a:r>
            <a:r>
              <a:rPr lang="fi-FI" dirty="0"/>
              <a:t>mittarin.</a:t>
            </a:r>
          </a:p>
        </p:txBody>
      </p:sp>
    </p:spTree>
    <p:extLst>
      <p:ext uri="{BB962C8B-B14F-4D97-AF65-F5344CB8AC3E}">
        <p14:creationId xmlns:p14="http://schemas.microsoft.com/office/powerpoint/2010/main" val="1261757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601E0-B2C7-3033-9318-953BFF793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8584176" cy="1325563"/>
          </a:xfrm>
        </p:spPr>
        <p:txBody>
          <a:bodyPr>
            <a:normAutofit/>
          </a:bodyPr>
          <a:lstStyle/>
          <a:p>
            <a:r>
              <a:rPr lang="fi-FI" sz="3200" dirty="0"/>
              <a:t>Energia näkyy puheessa, mutta vain pintaraapaisulta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6B60BB-37F2-9983-2233-5CC9005431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dirty="0"/>
              <a:t>Kestävän kehityksen ja </a:t>
            </a:r>
            <a:r>
              <a:rPr lang="fi-FI" dirty="0" err="1"/>
              <a:t>kestävyys”murroksen</a:t>
            </a:r>
            <a:r>
              <a:rPr lang="fi-FI" dirty="0"/>
              <a:t>” puhe pysyy pinnallisena, ilman kunnollisia määrittelyjä tai yhteyttä maailman materiaalisiin realiteetteihin</a:t>
            </a:r>
          </a:p>
          <a:p>
            <a:pPr lvl="1"/>
            <a:r>
              <a:rPr lang="fi-FI" dirty="0"/>
              <a:t>Sähköistäminen (autot, uusiutuva energia, ydinvoima)</a:t>
            </a:r>
          </a:p>
          <a:p>
            <a:pPr lvl="1"/>
            <a:r>
              <a:rPr lang="fi-FI" dirty="0"/>
              <a:t>Teollisuuden sähköistämistuet osana haitallisia yritystukia</a:t>
            </a:r>
          </a:p>
          <a:p>
            <a:pPr marL="0" indent="0">
              <a:buNone/>
            </a:pPr>
            <a:r>
              <a:rPr lang="fi-FI" dirty="0"/>
              <a:t>Puhujien omat mielihyvät, kieltämisreaktiot</a:t>
            </a:r>
          </a:p>
          <a:p>
            <a:pPr marL="0" indent="0">
              <a:buNone/>
            </a:pPr>
            <a:r>
              <a:rPr lang="fi-FI" dirty="0"/>
              <a:t>Mitä kestävyystiede tutkii (esim. Sopuli-tohtorikurssi)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60321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 descr="A screenshot of a graph&#10;&#10;AI-generated content may be incorrect.">
            <a:extLst>
              <a:ext uri="{FF2B5EF4-FFF2-40B4-BE49-F238E27FC236}">
                <a16:creationId xmlns:a16="http://schemas.microsoft.com/office/drawing/2014/main" id="{87CB01AA-E280-95CA-575B-B70C870AFF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8275" y="0"/>
            <a:ext cx="62674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7671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CD37589F-803A-AFA3-3677-4AED9131FD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478" y="0"/>
            <a:ext cx="7929044" cy="6858000"/>
          </a:xfrm>
          <a:prstGeom prst="rect">
            <a:avLst/>
          </a:prstGeom>
        </p:spPr>
      </p:pic>
      <p:sp>
        <p:nvSpPr>
          <p:cNvPr id="6" name="Tekstiruutu 5">
            <a:extLst>
              <a:ext uri="{FF2B5EF4-FFF2-40B4-BE49-F238E27FC236}">
                <a16:creationId xmlns:a16="http://schemas.microsoft.com/office/drawing/2014/main" id="{974B32C7-BB72-F067-5DC7-82DE471B6B3A}"/>
              </a:ext>
            </a:extLst>
          </p:cNvPr>
          <p:cNvSpPr txBox="1"/>
          <p:nvPr/>
        </p:nvSpPr>
        <p:spPr>
          <a:xfrm>
            <a:off x="6476029" y="6527734"/>
            <a:ext cx="2003562" cy="21544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sz="800" dirty="0">
                <a:solidFill>
                  <a:schemeClr val="bg1"/>
                </a:solidFill>
              </a:rPr>
              <a:t>Oswald, Owen &amp; </a:t>
            </a:r>
            <a:r>
              <a:rPr lang="fi-FI" sz="800" dirty="0" err="1">
                <a:solidFill>
                  <a:schemeClr val="bg1"/>
                </a:solidFill>
              </a:rPr>
              <a:t>Steinberger</a:t>
            </a:r>
            <a:r>
              <a:rPr lang="fi-FI" sz="800" dirty="0">
                <a:solidFill>
                  <a:schemeClr val="bg1"/>
                </a:solidFill>
              </a:rPr>
              <a:t> 2020</a:t>
            </a:r>
          </a:p>
        </p:txBody>
      </p:sp>
    </p:spTree>
    <p:extLst>
      <p:ext uri="{BB962C8B-B14F-4D97-AF65-F5344CB8AC3E}">
        <p14:creationId xmlns:p14="http://schemas.microsoft.com/office/powerpoint/2010/main" val="2809678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5A6A8-C5E3-F403-0301-D110F5D50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8594008" cy="1325563"/>
          </a:xfrm>
        </p:spPr>
        <p:txBody>
          <a:bodyPr>
            <a:normAutofit/>
          </a:bodyPr>
          <a:lstStyle/>
          <a:p>
            <a:r>
              <a:rPr lang="fi-FI" sz="3200" dirty="0"/>
              <a:t>Yksilö-järjestelmä -dikotomian teennäisyys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ECC27-DDCC-6064-1748-61A222431A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Yhteiskunta muodostuu yksilöistä, eikä näitä voi käsitellä varsinkaan kulutuksen näkökulmasta erillisinä; Yhteiskunnan kulutus on yksilöiden kulutusta, joskaan ei niiden summa</a:t>
            </a:r>
          </a:p>
          <a:p>
            <a:pPr marL="0" indent="0">
              <a:buNone/>
            </a:pPr>
            <a:r>
              <a:rPr lang="fi-FI" dirty="0"/>
              <a:t>Jos yhteiskuntaa ajatellaan globaalilla tasolla, meidän rikkaiden mielestä on hiljaisesti hyväksyttävää käyttää orjatyövoimaa ja evätä monilta pääsy energiaan saati puhtaaseen energiaan</a:t>
            </a:r>
          </a:p>
        </p:txBody>
      </p:sp>
    </p:spTree>
    <p:extLst>
      <p:ext uri="{BB962C8B-B14F-4D97-AF65-F5344CB8AC3E}">
        <p14:creationId xmlns:p14="http://schemas.microsoft.com/office/powerpoint/2010/main" val="1591957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A3875-F6DF-FC4D-C6B5-CCB6C5D91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3200" dirty="0"/>
              <a:t>Dikotomian seuraukset energiankäytön jatkuvalle kasvulle – ja sen näkymättömyydelle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E662B6-C997-59D6-CDED-9D04336FAD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742323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 marL="0" indent="0">
              <a:buNone/>
            </a:pPr>
            <a:r>
              <a:rPr lang="fi-FI" dirty="0"/>
              <a:t>Minän tärkeys ja merkityksellisyys määräytyy itselle mieleisten ja epämieluisten toimien mukaan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Säästäminen, nuukuus, tekoälystä tai muusta jatkuvasta infovirrasta kieltäytyminen ja tavaran aito </a:t>
            </a:r>
            <a:r>
              <a:rPr lang="fi-FI" dirty="0" err="1"/>
              <a:t>loppuunkuluttaminen</a:t>
            </a:r>
            <a:r>
              <a:rPr lang="fi-FI" dirty="0"/>
              <a:t> eivät ole mielekkäitä vaikka niillä olisi järjestelmämittakaavassa merkitystä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Kevytaktivismi somessa, maallemuutto (Nurmijärvi-ilmiö/kakkosasunnon pitäminen/pendelöinti) ja käytetyn tavaran hankkiminen ovat mielekkäitä ja trendikkäitä vaikka niillä ei olisi positiivista vaikutusta edes yksilön mittakaavassa 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Tämä määrittää myös poliittista olemista: On helppoa vaatia kovaäänisesti demokraattisesti valittuja poliitikkoja tekemään toimia – hyvin tietäen, ettei todella vaikuttavia toimia tehdä, koska enemmistö ei niitä halua, koska ne vaikuttaisivat mahdollisesti mielekkääksi koettuun olemiseen</a:t>
            </a:r>
          </a:p>
        </p:txBody>
      </p:sp>
    </p:spTree>
    <p:extLst>
      <p:ext uri="{BB962C8B-B14F-4D97-AF65-F5344CB8AC3E}">
        <p14:creationId xmlns:p14="http://schemas.microsoft.com/office/powerpoint/2010/main" val="2192647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10BE78-0521-72E5-6BDE-D643F648B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Mielekkyyden realiteetit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F4680BF-72A0-50DC-DF6D-30869F2B94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fi-FI" dirty="0"/>
              <a:t>Paljonko kulutusta itseasiassa on tarpeen hyvään, terveeseen elämään, johon kuuluu myös kulttuuri ja koulutus?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Asiaa on syytä pohtia, missä historia pisteessä esimerkiksi tässä maassa käytettiin tarpeellinen </a:t>
            </a:r>
            <a:r>
              <a:rPr lang="fi-FI"/>
              <a:t>määrä energiaa</a:t>
            </a:r>
          </a:p>
          <a:p>
            <a:pPr marL="0" indent="0">
              <a:buNone/>
            </a:pPr>
            <a:r>
              <a:rPr lang="fi-FI"/>
              <a:t> 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Mielekkään tekemisen merkityksettömyyttä peitetään siirtymällä puheessa "</a:t>
            </a:r>
            <a:r>
              <a:rPr lang="fi-FI" dirty="0" err="1"/>
              <a:t>dekarbonisaatioon</a:t>
            </a:r>
            <a:r>
              <a:rPr lang="fi-FI" dirty="0"/>
              <a:t>", "sähköistämiseen", "kestävyyssiirtymään", "erityiseen luontosuhteeseen" ja niin edelleen</a:t>
            </a:r>
          </a:p>
        </p:txBody>
      </p:sp>
    </p:spTree>
    <p:extLst>
      <p:ext uri="{BB962C8B-B14F-4D97-AF65-F5344CB8AC3E}">
        <p14:creationId xmlns:p14="http://schemas.microsoft.com/office/powerpoint/2010/main" val="16963022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AEA30-DB56-EBE8-4452-0CBA68A6A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Luettavaa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E6B0AA-B9A9-10FC-0373-484B43631F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67249"/>
          </a:xfrm>
        </p:spPr>
        <p:txBody>
          <a:bodyPr vert="horz" lIns="91440" tIns="45720" rIns="91440" bIns="45720" rtlCol="0" anchor="t"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/>
              <a:t>Energiavirasto</a:t>
            </a:r>
            <a:r>
              <a:rPr lang="en-US" dirty="0"/>
              <a:t> (2025). </a:t>
            </a:r>
            <a:r>
              <a:rPr lang="fi-FI" dirty="0"/>
              <a:t>Energiaintensiivisen teollisuuden sähköistämistukea maksettiin 143,2 miljoonaa euroa vuonna 2024. https://energiavirasto.fi/teollisuuden-sahkoistamistuki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latin typeface="Trebuchet MS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rebuchet MS"/>
              </a:rPr>
              <a:t>IEA (2024). World Energy Outlook 2024. https://www.iea.org/reports/world-energy-outlook-2024 </a:t>
            </a:r>
            <a:endParaRPr lang="fi-FI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fi-FI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i-FI" dirty="0" err="1"/>
              <a:t>Labore</a:t>
            </a:r>
            <a:r>
              <a:rPr lang="fi-FI" dirty="0"/>
              <a:t> (2025). Yritystuet ovat tutkijoiden mielestä yleensä haitallisia, mutta silti niistä ei päästä eroon. Miksi? https://labore.fi/t&amp;y/yritystuet-ovat-tutkijoiden-mielesta-yleensa-haitallisia-mutta-silti-niista-ei-paasta-eroon-miksi/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/>
              <a:t>Lélé</a:t>
            </a:r>
            <a:r>
              <a:rPr lang="en-US" dirty="0"/>
              <a:t>, S.M. (1991). Sustainable development: a critical review. </a:t>
            </a:r>
            <a:r>
              <a:rPr lang="en-US" i="1" dirty="0"/>
              <a:t>World development</a:t>
            </a:r>
            <a:r>
              <a:rPr lang="en-US" dirty="0"/>
              <a:t> 19(6): 607-621.</a:t>
            </a:r>
            <a:endParaRPr lang="fi-FI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ea typeface="+mn-lt"/>
                <a:cs typeface="+mn-lt"/>
              </a:rPr>
              <a:t>Oswald, Y., Owen, A. &amp; Steinberger, J.K. (2020). Large inequality in international and intranational energy footprints between income groups and across consumption categories. </a:t>
            </a:r>
            <a:r>
              <a:rPr lang="en-US" i="1" dirty="0">
                <a:ea typeface="+mn-lt"/>
                <a:cs typeface="+mn-lt"/>
              </a:rPr>
              <a:t>Nature Energy</a:t>
            </a:r>
            <a:r>
              <a:rPr lang="en-US" dirty="0">
                <a:ea typeface="+mn-lt"/>
                <a:cs typeface="+mn-lt"/>
              </a:rPr>
              <a:t> 5: 231–239. https://doi.org/10.1038/s41560-020-0579-8</a:t>
            </a:r>
            <a:endParaRPr lang="en-US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rebuchet MS"/>
              </a:rPr>
              <a:t>Our World in Data. Energy (</a:t>
            </a:r>
            <a:r>
              <a:rPr lang="en-US" dirty="0" err="1">
                <a:latin typeface="Trebuchet MS"/>
              </a:rPr>
              <a:t>useita</a:t>
            </a:r>
            <a:r>
              <a:rPr lang="en-US" dirty="0">
                <a:latin typeface="Trebuchet MS"/>
              </a:rPr>
              <a:t> </a:t>
            </a:r>
            <a:r>
              <a:rPr lang="en-US" dirty="0" err="1">
                <a:latin typeface="Trebuchet MS"/>
              </a:rPr>
              <a:t>alasivuja</a:t>
            </a:r>
            <a:r>
              <a:rPr lang="en-US" dirty="0">
                <a:latin typeface="Trebuchet MS"/>
              </a:rPr>
              <a:t>). University of Oxford &amp; Global Change Data Lab https://ourworldindata.org/energy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fi-FI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fi-FI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i-FI" dirty="0"/>
              <a:t>UEF (2025). Alan parhailta asiantuntijoilta kokonaisvaltainen katsaus kestävyysmurrokseen – avoin luentosarja ja tohtorikurssi syksyllä. https://www.uef.fi/fi/artikkeli/alan-parhailta-asiantuntijoilta-kokonaisvaltainen-katsaus-kestavyysmurrokseen-avoin-luentosarja-ja</a:t>
            </a:r>
            <a:endParaRPr lang="en-US" dirty="0"/>
          </a:p>
          <a:p>
            <a:pPr indent="0">
              <a:lnSpc>
                <a:spcPct val="120000"/>
              </a:lnSpc>
              <a:spcBef>
                <a:spcPts val="0"/>
              </a:spcBef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871270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96B24"/>
      </a:accent1>
      <a:accent2>
        <a:srgbClr val="4EA72E"/>
      </a:accent2>
      <a:accent3>
        <a:srgbClr val="156082"/>
      </a:accent3>
      <a:accent4>
        <a:srgbClr val="0F9ED5"/>
      </a:accent4>
      <a:accent5>
        <a:srgbClr val="A02B93"/>
      </a:accent5>
      <a:accent6>
        <a:srgbClr val="E97132"/>
      </a:accent6>
      <a:hlink>
        <a:srgbClr val="538D9D"/>
      </a:hlink>
      <a:folHlink>
        <a:srgbClr val="A5738E"/>
      </a:folHlink>
    </a:clrScheme>
    <a:fontScheme name="Garamond-Trebuchet MS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C0A3E416-13B0-4CFE-8B85-8989D8AEFB5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445</TotalTime>
  <Words>572</Words>
  <Application>Microsoft Office PowerPoint</Application>
  <PresentationFormat>Näytössä katseltava diaesitys (4:3)</PresentationFormat>
  <Paragraphs>51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Garamond</vt:lpstr>
      <vt:lpstr>Trebuchet MS</vt:lpstr>
      <vt:lpstr>Office Theme</vt:lpstr>
      <vt:lpstr>Näkyvä ja näkymätön energia</vt:lpstr>
      <vt:lpstr>Miksi energia on tärkeää</vt:lpstr>
      <vt:lpstr>Energia näkyy puheessa, mutta vain pintaraapaisulta</vt:lpstr>
      <vt:lpstr>PowerPoint-esitys</vt:lpstr>
      <vt:lpstr>PowerPoint-esitys</vt:lpstr>
      <vt:lpstr>Yksilö-järjestelmä -dikotomian teennäisyys</vt:lpstr>
      <vt:lpstr>Dikotomian seuraukset energiankäytön jatkuvalle kasvulle – ja sen näkymättömyydelle</vt:lpstr>
      <vt:lpstr>Mielekkyyden realiteetit</vt:lpstr>
      <vt:lpstr>Luettavaa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Maarit Laihonen</dc:creator>
  <cp:lastModifiedBy>Maarit Laihonen</cp:lastModifiedBy>
  <cp:revision>115</cp:revision>
  <dcterms:created xsi:type="dcterms:W3CDTF">2025-06-06T07:11:39Z</dcterms:created>
  <dcterms:modified xsi:type="dcterms:W3CDTF">2025-10-09T12:53:45Z</dcterms:modified>
</cp:coreProperties>
</file>