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2"/>
  </p:notesMasterIdLst>
  <p:handoutMasterIdLst>
    <p:handoutMasterId r:id="rId13"/>
  </p:handoutMasterIdLst>
  <p:sldIdLst>
    <p:sldId id="257" r:id="rId2"/>
    <p:sldId id="266" r:id="rId3"/>
    <p:sldId id="264" r:id="rId4"/>
    <p:sldId id="265" r:id="rId5"/>
    <p:sldId id="268" r:id="rId6"/>
    <p:sldId id="259" r:id="rId7"/>
    <p:sldId id="269" r:id="rId8"/>
    <p:sldId id="261" r:id="rId9"/>
    <p:sldId id="271" r:id="rId10"/>
    <p:sldId id="273" r:id="rId11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9F7EB-2F85-4980-8663-601DB4221898}" v="28" dt="2025-10-10T08:55:41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226" y="15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ppo Eskelinen" userId="78c9464b-0be2-44f1-b2e4-ce000d128b6d" providerId="ADAL" clId="{5F19F7EB-2F85-4980-8663-601DB4221898}"/>
    <pc:docChg chg="undo custSel addSld delSld modSld sldOrd">
      <pc:chgData name="Teppo Eskelinen" userId="78c9464b-0be2-44f1-b2e4-ce000d128b6d" providerId="ADAL" clId="{5F19F7EB-2F85-4980-8663-601DB4221898}" dt="2025-10-10T08:58:13.240" v="8906" actId="20577"/>
      <pc:docMkLst>
        <pc:docMk/>
      </pc:docMkLst>
      <pc:sldChg chg="modSp mod">
        <pc:chgData name="Teppo Eskelinen" userId="78c9464b-0be2-44f1-b2e4-ce000d128b6d" providerId="ADAL" clId="{5F19F7EB-2F85-4980-8663-601DB4221898}" dt="2025-10-10T08:54:00.915" v="8698" actId="20577"/>
        <pc:sldMkLst>
          <pc:docMk/>
          <pc:sldMk cId="867692241" sldId="259"/>
        </pc:sldMkLst>
        <pc:spChg chg="mod">
          <ac:chgData name="Teppo Eskelinen" userId="78c9464b-0be2-44f1-b2e4-ce000d128b6d" providerId="ADAL" clId="{5F19F7EB-2F85-4980-8663-601DB4221898}" dt="2025-10-10T08:54:00.915" v="8698" actId="20577"/>
          <ac:spMkLst>
            <pc:docMk/>
            <pc:sldMk cId="867692241" sldId="259"/>
            <ac:spMk id="2" creationId="{ECF9A4A4-8BBE-2BC4-4A0A-9392248B1273}"/>
          </ac:spMkLst>
        </pc:spChg>
        <pc:spChg chg="mod">
          <ac:chgData name="Teppo Eskelinen" userId="78c9464b-0be2-44f1-b2e4-ce000d128b6d" providerId="ADAL" clId="{5F19F7EB-2F85-4980-8663-601DB4221898}" dt="2025-10-10T08:52:50.977" v="8671" actId="27636"/>
          <ac:spMkLst>
            <pc:docMk/>
            <pc:sldMk cId="867692241" sldId="259"/>
            <ac:spMk id="3" creationId="{7EB44CAD-6497-31E7-A7A8-7801177896D3}"/>
          </ac:spMkLst>
        </pc:spChg>
      </pc:sldChg>
      <pc:sldChg chg="modSp del mod">
        <pc:chgData name="Teppo Eskelinen" userId="78c9464b-0be2-44f1-b2e4-ce000d128b6d" providerId="ADAL" clId="{5F19F7EB-2F85-4980-8663-601DB4221898}" dt="2025-10-09T19:18:13.879" v="6224" actId="47"/>
        <pc:sldMkLst>
          <pc:docMk/>
          <pc:sldMk cId="3765235209" sldId="260"/>
        </pc:sldMkLst>
        <pc:spChg chg="mod">
          <ac:chgData name="Teppo Eskelinen" userId="78c9464b-0be2-44f1-b2e4-ce000d128b6d" providerId="ADAL" clId="{5F19F7EB-2F85-4980-8663-601DB4221898}" dt="2025-10-09T19:17:59.401" v="6211" actId="21"/>
          <ac:spMkLst>
            <pc:docMk/>
            <pc:sldMk cId="3765235209" sldId="260"/>
            <ac:spMk id="3" creationId="{92917081-CC34-C8B5-ABE7-0419DEC311D1}"/>
          </ac:spMkLst>
        </pc:spChg>
      </pc:sldChg>
      <pc:sldChg chg="modSp mod">
        <pc:chgData name="Teppo Eskelinen" userId="78c9464b-0be2-44f1-b2e4-ce000d128b6d" providerId="ADAL" clId="{5F19F7EB-2F85-4980-8663-601DB4221898}" dt="2025-10-10T08:58:13.240" v="8906" actId="20577"/>
        <pc:sldMkLst>
          <pc:docMk/>
          <pc:sldMk cId="1891760536" sldId="261"/>
        </pc:sldMkLst>
        <pc:spChg chg="mod">
          <ac:chgData name="Teppo Eskelinen" userId="78c9464b-0be2-44f1-b2e4-ce000d128b6d" providerId="ADAL" clId="{5F19F7EB-2F85-4980-8663-601DB4221898}" dt="2025-10-10T08:58:13.240" v="8906" actId="20577"/>
          <ac:spMkLst>
            <pc:docMk/>
            <pc:sldMk cId="1891760536" sldId="261"/>
            <ac:spMk id="2" creationId="{FB34A43C-A424-E360-D620-76595514D3A3}"/>
          </ac:spMkLst>
        </pc:spChg>
        <pc:spChg chg="mod">
          <ac:chgData name="Teppo Eskelinen" userId="78c9464b-0be2-44f1-b2e4-ce000d128b6d" providerId="ADAL" clId="{5F19F7EB-2F85-4980-8663-601DB4221898}" dt="2025-10-10T08:57:58.301" v="8899" actId="20577"/>
          <ac:spMkLst>
            <pc:docMk/>
            <pc:sldMk cId="1891760536" sldId="261"/>
            <ac:spMk id="3" creationId="{79D190AD-3B64-9C83-7344-EEC1C2B03C75}"/>
          </ac:spMkLst>
        </pc:spChg>
      </pc:sldChg>
      <pc:sldChg chg="modSp del mod">
        <pc:chgData name="Teppo Eskelinen" userId="78c9464b-0be2-44f1-b2e4-ce000d128b6d" providerId="ADAL" clId="{5F19F7EB-2F85-4980-8663-601DB4221898}" dt="2025-10-09T19:51:51.004" v="7008" actId="47"/>
        <pc:sldMkLst>
          <pc:docMk/>
          <pc:sldMk cId="3691220166" sldId="262"/>
        </pc:sldMkLst>
        <pc:spChg chg="mod">
          <ac:chgData name="Teppo Eskelinen" userId="78c9464b-0be2-44f1-b2e4-ce000d128b6d" providerId="ADAL" clId="{5F19F7EB-2F85-4980-8663-601DB4221898}" dt="2025-10-09T05:05:46.874" v="3395" actId="20577"/>
          <ac:spMkLst>
            <pc:docMk/>
            <pc:sldMk cId="3691220166" sldId="262"/>
            <ac:spMk id="3" creationId="{1FBE6ECF-2FA2-6C04-D461-3CD19A0D16F7}"/>
          </ac:spMkLst>
        </pc:spChg>
      </pc:sldChg>
      <pc:sldChg chg="modSp new del mod">
        <pc:chgData name="Teppo Eskelinen" userId="78c9464b-0be2-44f1-b2e4-ce000d128b6d" providerId="ADAL" clId="{5F19F7EB-2F85-4980-8663-601DB4221898}" dt="2025-10-09T04:45:41.954" v="1547" actId="47"/>
        <pc:sldMkLst>
          <pc:docMk/>
          <pc:sldMk cId="2595765014" sldId="263"/>
        </pc:sldMkLst>
      </pc:sldChg>
      <pc:sldChg chg="modSp new mod">
        <pc:chgData name="Teppo Eskelinen" userId="78c9464b-0be2-44f1-b2e4-ce000d128b6d" providerId="ADAL" clId="{5F19F7EB-2F85-4980-8663-601DB4221898}" dt="2025-10-10T04:44:04.233" v="7250" actId="20577"/>
        <pc:sldMkLst>
          <pc:docMk/>
          <pc:sldMk cId="2083884676" sldId="264"/>
        </pc:sldMkLst>
        <pc:spChg chg="mod">
          <ac:chgData name="Teppo Eskelinen" userId="78c9464b-0be2-44f1-b2e4-ce000d128b6d" providerId="ADAL" clId="{5F19F7EB-2F85-4980-8663-601DB4221898}" dt="2025-10-09T19:00:10.616" v="4712"/>
          <ac:spMkLst>
            <pc:docMk/>
            <pc:sldMk cId="2083884676" sldId="264"/>
            <ac:spMk id="2" creationId="{ABA13C44-69B9-0BDC-E56F-88F6080E3D76}"/>
          </ac:spMkLst>
        </pc:spChg>
        <pc:spChg chg="mod">
          <ac:chgData name="Teppo Eskelinen" userId="78c9464b-0be2-44f1-b2e4-ce000d128b6d" providerId="ADAL" clId="{5F19F7EB-2F85-4980-8663-601DB4221898}" dt="2025-10-10T04:44:04.233" v="7250" actId="20577"/>
          <ac:spMkLst>
            <pc:docMk/>
            <pc:sldMk cId="2083884676" sldId="264"/>
            <ac:spMk id="3" creationId="{EEE63E2A-165B-922E-3DCC-3EA9F65F244D}"/>
          </ac:spMkLst>
        </pc:spChg>
      </pc:sldChg>
      <pc:sldChg chg="modSp new del mod ord">
        <pc:chgData name="Teppo Eskelinen" userId="78c9464b-0be2-44f1-b2e4-ce000d128b6d" providerId="ADAL" clId="{5F19F7EB-2F85-4980-8663-601DB4221898}" dt="2025-10-10T08:53:09.270" v="8673" actId="2696"/>
        <pc:sldMkLst>
          <pc:docMk/>
          <pc:sldMk cId="418500486" sldId="265"/>
        </pc:sldMkLst>
        <pc:spChg chg="mod">
          <ac:chgData name="Teppo Eskelinen" userId="78c9464b-0be2-44f1-b2e4-ce000d128b6d" providerId="ADAL" clId="{5F19F7EB-2F85-4980-8663-601DB4221898}" dt="2025-10-10T05:03:58.708" v="8191" actId="20577"/>
          <ac:spMkLst>
            <pc:docMk/>
            <pc:sldMk cId="418500486" sldId="265"/>
            <ac:spMk id="2" creationId="{7A589FE8-30F4-59A8-B515-D56879B382EB}"/>
          </ac:spMkLst>
        </pc:spChg>
        <pc:spChg chg="mod">
          <ac:chgData name="Teppo Eskelinen" userId="78c9464b-0be2-44f1-b2e4-ce000d128b6d" providerId="ADAL" clId="{5F19F7EB-2F85-4980-8663-601DB4221898}" dt="2025-10-10T04:45:00.966" v="7295" actId="20577"/>
          <ac:spMkLst>
            <pc:docMk/>
            <pc:sldMk cId="418500486" sldId="265"/>
            <ac:spMk id="3" creationId="{A8D23E6F-02BC-2FA2-E724-01CDF3A2FBE5}"/>
          </ac:spMkLst>
        </pc:spChg>
      </pc:sldChg>
      <pc:sldChg chg="modSp add mod">
        <pc:chgData name="Teppo Eskelinen" userId="78c9464b-0be2-44f1-b2e4-ce000d128b6d" providerId="ADAL" clId="{5F19F7EB-2F85-4980-8663-601DB4221898}" dt="2025-10-10T08:54:55.402" v="8736" actId="20577"/>
        <pc:sldMkLst>
          <pc:docMk/>
          <pc:sldMk cId="2178134830" sldId="265"/>
        </pc:sldMkLst>
        <pc:spChg chg="mod">
          <ac:chgData name="Teppo Eskelinen" userId="78c9464b-0be2-44f1-b2e4-ce000d128b6d" providerId="ADAL" clId="{5F19F7EB-2F85-4980-8663-601DB4221898}" dt="2025-10-10T08:53:53.026" v="8696" actId="20577"/>
          <ac:spMkLst>
            <pc:docMk/>
            <pc:sldMk cId="2178134830" sldId="265"/>
            <ac:spMk id="2" creationId="{7A589FE8-30F4-59A8-B515-D56879B382EB}"/>
          </ac:spMkLst>
        </pc:spChg>
        <pc:spChg chg="mod">
          <ac:chgData name="Teppo Eskelinen" userId="78c9464b-0be2-44f1-b2e4-ce000d128b6d" providerId="ADAL" clId="{5F19F7EB-2F85-4980-8663-601DB4221898}" dt="2025-10-10T08:54:55.402" v="8736" actId="20577"/>
          <ac:spMkLst>
            <pc:docMk/>
            <pc:sldMk cId="2178134830" sldId="265"/>
            <ac:spMk id="3" creationId="{A8D23E6F-02BC-2FA2-E724-01CDF3A2FBE5}"/>
          </ac:spMkLst>
        </pc:spChg>
      </pc:sldChg>
      <pc:sldChg chg="modSp new mod">
        <pc:chgData name="Teppo Eskelinen" userId="78c9464b-0be2-44f1-b2e4-ce000d128b6d" providerId="ADAL" clId="{5F19F7EB-2F85-4980-8663-601DB4221898}" dt="2025-10-09T19:00:18.206" v="4713" actId="21"/>
        <pc:sldMkLst>
          <pc:docMk/>
          <pc:sldMk cId="1687270363" sldId="266"/>
        </pc:sldMkLst>
        <pc:spChg chg="mod">
          <ac:chgData name="Teppo Eskelinen" userId="78c9464b-0be2-44f1-b2e4-ce000d128b6d" providerId="ADAL" clId="{5F19F7EB-2F85-4980-8663-601DB4221898}" dt="2025-10-09T13:37:51.253" v="3868" actId="20577"/>
          <ac:spMkLst>
            <pc:docMk/>
            <pc:sldMk cId="1687270363" sldId="266"/>
            <ac:spMk id="2" creationId="{837C7BA2-B831-C507-F884-00BFA18F40EC}"/>
          </ac:spMkLst>
        </pc:spChg>
        <pc:spChg chg="mod">
          <ac:chgData name="Teppo Eskelinen" userId="78c9464b-0be2-44f1-b2e4-ce000d128b6d" providerId="ADAL" clId="{5F19F7EB-2F85-4980-8663-601DB4221898}" dt="2025-10-09T19:00:18.206" v="4713" actId="21"/>
          <ac:spMkLst>
            <pc:docMk/>
            <pc:sldMk cId="1687270363" sldId="266"/>
            <ac:spMk id="3" creationId="{53F5798A-E388-BDF2-BB6F-809A433C4AEB}"/>
          </ac:spMkLst>
        </pc:spChg>
      </pc:sldChg>
      <pc:sldChg chg="modSp new del mod">
        <pc:chgData name="Teppo Eskelinen" userId="78c9464b-0be2-44f1-b2e4-ce000d128b6d" providerId="ADAL" clId="{5F19F7EB-2F85-4980-8663-601DB4221898}" dt="2025-10-09T19:10:01.161" v="5399" actId="47"/>
        <pc:sldMkLst>
          <pc:docMk/>
          <pc:sldMk cId="1148998245" sldId="267"/>
        </pc:sldMkLst>
        <pc:spChg chg="mod">
          <ac:chgData name="Teppo Eskelinen" userId="78c9464b-0be2-44f1-b2e4-ce000d128b6d" providerId="ADAL" clId="{5F19F7EB-2F85-4980-8663-601DB4221898}" dt="2025-10-09T18:53:05.147" v="4596" actId="20577"/>
          <ac:spMkLst>
            <pc:docMk/>
            <pc:sldMk cId="1148998245" sldId="267"/>
            <ac:spMk id="2" creationId="{929DCA0F-1684-7FFD-16B6-49B3D9434030}"/>
          </ac:spMkLst>
        </pc:spChg>
      </pc:sldChg>
      <pc:sldChg chg="modSp add">
        <pc:chgData name="Teppo Eskelinen" userId="78c9464b-0be2-44f1-b2e4-ce000d128b6d" providerId="ADAL" clId="{5F19F7EB-2F85-4980-8663-601DB4221898}" dt="2025-10-10T08:55:41.059" v="8739"/>
        <pc:sldMkLst>
          <pc:docMk/>
          <pc:sldMk cId="2652989694" sldId="268"/>
        </pc:sldMkLst>
        <pc:spChg chg="mod">
          <ac:chgData name="Teppo Eskelinen" userId="78c9464b-0be2-44f1-b2e4-ce000d128b6d" providerId="ADAL" clId="{5F19F7EB-2F85-4980-8663-601DB4221898}" dt="2025-10-10T08:55:41.059" v="8739"/>
          <ac:spMkLst>
            <pc:docMk/>
            <pc:sldMk cId="2652989694" sldId="268"/>
            <ac:spMk id="2" creationId="{3B5985C7-BB66-B1A3-4F93-C169A8657FC4}"/>
          </ac:spMkLst>
        </pc:spChg>
      </pc:sldChg>
      <pc:sldChg chg="modSp new del mod">
        <pc:chgData name="Teppo Eskelinen" userId="78c9464b-0be2-44f1-b2e4-ce000d128b6d" providerId="ADAL" clId="{5F19F7EB-2F85-4980-8663-601DB4221898}" dt="2025-10-10T08:55:31.626" v="8737" actId="2696"/>
        <pc:sldMkLst>
          <pc:docMk/>
          <pc:sldMk cId="4045222375" sldId="268"/>
        </pc:sldMkLst>
        <pc:spChg chg="mod">
          <ac:chgData name="Teppo Eskelinen" userId="78c9464b-0be2-44f1-b2e4-ce000d128b6d" providerId="ADAL" clId="{5F19F7EB-2F85-4980-8663-601DB4221898}" dt="2025-10-10T08:53:31.988" v="8694" actId="20577"/>
          <ac:spMkLst>
            <pc:docMk/>
            <pc:sldMk cId="4045222375" sldId="268"/>
            <ac:spMk id="2" creationId="{3B5985C7-BB66-B1A3-4F93-C169A8657FC4}"/>
          </ac:spMkLst>
        </pc:spChg>
        <pc:spChg chg="mod">
          <ac:chgData name="Teppo Eskelinen" userId="78c9464b-0be2-44f1-b2e4-ce000d128b6d" providerId="ADAL" clId="{5F19F7EB-2F85-4980-8663-601DB4221898}" dt="2025-10-10T04:34:41.059" v="7011" actId="21"/>
          <ac:spMkLst>
            <pc:docMk/>
            <pc:sldMk cId="4045222375" sldId="268"/>
            <ac:spMk id="3" creationId="{74563220-12AC-8C27-8A89-8EE0DFB30A45}"/>
          </ac:spMkLst>
        </pc:spChg>
      </pc:sldChg>
      <pc:sldChg chg="modSp new mod">
        <pc:chgData name="Teppo Eskelinen" userId="78c9464b-0be2-44f1-b2e4-ce000d128b6d" providerId="ADAL" clId="{5F19F7EB-2F85-4980-8663-601DB4221898}" dt="2025-10-10T08:57:47.607" v="8887" actId="20577"/>
        <pc:sldMkLst>
          <pc:docMk/>
          <pc:sldMk cId="2791403544" sldId="269"/>
        </pc:sldMkLst>
        <pc:spChg chg="mod">
          <ac:chgData name="Teppo Eskelinen" userId="78c9464b-0be2-44f1-b2e4-ce000d128b6d" providerId="ADAL" clId="{5F19F7EB-2F85-4980-8663-601DB4221898}" dt="2025-10-10T05:04:03.853" v="8193" actId="20577"/>
          <ac:spMkLst>
            <pc:docMk/>
            <pc:sldMk cId="2791403544" sldId="269"/>
            <ac:spMk id="2" creationId="{78165862-7075-1BDA-CD53-D1435D70260B}"/>
          </ac:spMkLst>
        </pc:spChg>
        <pc:spChg chg="mod">
          <ac:chgData name="Teppo Eskelinen" userId="78c9464b-0be2-44f1-b2e4-ce000d128b6d" providerId="ADAL" clId="{5F19F7EB-2F85-4980-8663-601DB4221898}" dt="2025-10-10T08:57:47.607" v="8887" actId="20577"/>
          <ac:spMkLst>
            <pc:docMk/>
            <pc:sldMk cId="2791403544" sldId="269"/>
            <ac:spMk id="3" creationId="{6FA93A50-B6EF-F916-9E3A-D9B29314B9D6}"/>
          </ac:spMkLst>
        </pc:spChg>
      </pc:sldChg>
      <pc:sldChg chg="modSp new del mod">
        <pc:chgData name="Teppo Eskelinen" userId="78c9464b-0be2-44f1-b2e4-ce000d128b6d" providerId="ADAL" clId="{5F19F7EB-2F85-4980-8663-601DB4221898}" dt="2025-10-09T19:50:01.931" v="7001" actId="47"/>
        <pc:sldMkLst>
          <pc:docMk/>
          <pc:sldMk cId="3169381968" sldId="270"/>
        </pc:sldMkLst>
        <pc:spChg chg="mod">
          <ac:chgData name="Teppo Eskelinen" userId="78c9464b-0be2-44f1-b2e4-ce000d128b6d" providerId="ADAL" clId="{5F19F7EB-2F85-4980-8663-601DB4221898}" dt="2025-10-09T19:41:35.534" v="6993" actId="20577"/>
          <ac:spMkLst>
            <pc:docMk/>
            <pc:sldMk cId="3169381968" sldId="270"/>
            <ac:spMk id="2" creationId="{3A2F5A85-C11D-460B-54C6-9FB0A5A95A14}"/>
          </ac:spMkLst>
        </pc:spChg>
        <pc:spChg chg="mod">
          <ac:chgData name="Teppo Eskelinen" userId="78c9464b-0be2-44f1-b2e4-ce000d128b6d" providerId="ADAL" clId="{5F19F7EB-2F85-4980-8663-601DB4221898}" dt="2025-10-09T19:49:52.842" v="6994" actId="21"/>
          <ac:spMkLst>
            <pc:docMk/>
            <pc:sldMk cId="3169381968" sldId="270"/>
            <ac:spMk id="3" creationId="{3243BB3E-8476-E127-A95B-F75AEBD16F7E}"/>
          </ac:spMkLst>
        </pc:spChg>
      </pc:sldChg>
      <pc:sldChg chg="modSp new mod">
        <pc:chgData name="Teppo Eskelinen" userId="78c9464b-0be2-44f1-b2e4-ce000d128b6d" providerId="ADAL" clId="{5F19F7EB-2F85-4980-8663-601DB4221898}" dt="2025-10-10T04:48:03.136" v="7350" actId="20577"/>
        <pc:sldMkLst>
          <pc:docMk/>
          <pc:sldMk cId="732127034" sldId="271"/>
        </pc:sldMkLst>
        <pc:spChg chg="mod">
          <ac:chgData name="Teppo Eskelinen" userId="78c9464b-0be2-44f1-b2e4-ce000d128b6d" providerId="ADAL" clId="{5F19F7EB-2F85-4980-8663-601DB4221898}" dt="2025-10-09T19:33:25.099" v="6699"/>
          <ac:spMkLst>
            <pc:docMk/>
            <pc:sldMk cId="732127034" sldId="271"/>
            <ac:spMk id="2" creationId="{44D82A0D-1CDD-5127-230B-16D380462539}"/>
          </ac:spMkLst>
        </pc:spChg>
        <pc:spChg chg="mod">
          <ac:chgData name="Teppo Eskelinen" userId="78c9464b-0be2-44f1-b2e4-ce000d128b6d" providerId="ADAL" clId="{5F19F7EB-2F85-4980-8663-601DB4221898}" dt="2025-10-10T04:48:03.136" v="7350" actId="20577"/>
          <ac:spMkLst>
            <pc:docMk/>
            <pc:sldMk cId="732127034" sldId="271"/>
            <ac:spMk id="3" creationId="{E0A55169-EAAC-2D4B-32F2-62978289A620}"/>
          </ac:spMkLst>
        </pc:spChg>
      </pc:sldChg>
      <pc:sldChg chg="modSp new del mod">
        <pc:chgData name="Teppo Eskelinen" userId="78c9464b-0be2-44f1-b2e4-ce000d128b6d" providerId="ADAL" clId="{5F19F7EB-2F85-4980-8663-601DB4221898}" dt="2025-10-10T08:52:53.663" v="8672" actId="47"/>
        <pc:sldMkLst>
          <pc:docMk/>
          <pc:sldMk cId="1193906029" sldId="272"/>
        </pc:sldMkLst>
        <pc:spChg chg="mod">
          <ac:chgData name="Teppo Eskelinen" userId="78c9464b-0be2-44f1-b2e4-ce000d128b6d" providerId="ADAL" clId="{5F19F7EB-2F85-4980-8663-601DB4221898}" dt="2025-10-10T05:03:32.702" v="8162" actId="20577"/>
          <ac:spMkLst>
            <pc:docMk/>
            <pc:sldMk cId="1193906029" sldId="272"/>
            <ac:spMk id="2" creationId="{19A3E4EE-1872-452B-B2F4-858362331DBE}"/>
          </ac:spMkLst>
        </pc:spChg>
        <pc:spChg chg="mod">
          <ac:chgData name="Teppo Eskelinen" userId="78c9464b-0be2-44f1-b2e4-ce000d128b6d" providerId="ADAL" clId="{5F19F7EB-2F85-4980-8663-601DB4221898}" dt="2025-10-10T08:52:34.830" v="8658" actId="21"/>
          <ac:spMkLst>
            <pc:docMk/>
            <pc:sldMk cId="1193906029" sldId="272"/>
            <ac:spMk id="3" creationId="{F6DF2277-180B-3EA3-B6B3-FF16F7014A8B}"/>
          </ac:spMkLst>
        </pc:spChg>
      </pc:sldChg>
      <pc:sldChg chg="modSp new mod">
        <pc:chgData name="Teppo Eskelinen" userId="78c9464b-0be2-44f1-b2e4-ce000d128b6d" providerId="ADAL" clId="{5F19F7EB-2F85-4980-8663-601DB4221898}" dt="2025-10-10T08:56:51.890" v="8789" actId="20577"/>
        <pc:sldMkLst>
          <pc:docMk/>
          <pc:sldMk cId="2381258670" sldId="273"/>
        </pc:sldMkLst>
        <pc:spChg chg="mod">
          <ac:chgData name="Teppo Eskelinen" userId="78c9464b-0be2-44f1-b2e4-ce000d128b6d" providerId="ADAL" clId="{5F19F7EB-2F85-4980-8663-601DB4221898}" dt="2025-10-10T04:48:21.281" v="7361" actId="20577"/>
          <ac:spMkLst>
            <pc:docMk/>
            <pc:sldMk cId="2381258670" sldId="273"/>
            <ac:spMk id="2" creationId="{EDB7D683-6DE1-6871-3DF1-6EC485D0F4B5}"/>
          </ac:spMkLst>
        </pc:spChg>
        <pc:spChg chg="mod">
          <ac:chgData name="Teppo Eskelinen" userId="78c9464b-0be2-44f1-b2e4-ce000d128b6d" providerId="ADAL" clId="{5F19F7EB-2F85-4980-8663-601DB4221898}" dt="2025-10-10T08:56:51.890" v="8789" actId="20577"/>
          <ac:spMkLst>
            <pc:docMk/>
            <pc:sldMk cId="2381258670" sldId="273"/>
            <ac:spMk id="3" creationId="{9B70F5A6-9009-48D4-33E9-468D5F64B7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EDEBEE2-912F-480E-9C05-4E31D92225DD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921C386-28B7-45C1-B2F1-573A3A26E1C5}" type="datetime1">
              <a:rPr lang="fi-FI" smtClean="0"/>
              <a:t>8.10.2025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Muokkaa tekstin perustyylejä napsauttamalla</a:t>
            </a:r>
            <a:endParaRPr lang="en-US"/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333519F-843D-4D32-BA64-656BC6AC4DA3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41986F-AC63-4C6C-A83D-BE731401382C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98A873-79C9-43D8-B793-398293F8F7CF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703801-F711-40F9-9B56-77FBC145414B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cxnSp>
        <p:nvCxnSpPr>
          <p:cNvPr id="9" name="Suora yhdysviiva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CD3DFB-A4C7-4CEC-AB9B-66D7594D9109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25D4FFD-250F-42DE-8618-6D33D0945576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6A7F96-E146-44FA-9181-EADF068C161D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11" name="Alatunnisteen paikkamerkki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BC3B49-041D-4B38-8CBE-140F67F1C3C3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2A58AB-B984-44E1-96A8-5FC5D89F26AA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n-US"/>
              <a:t>Click to edit Master text styles</a:t>
            </a:r>
          </a:p>
          <a:p>
            <a:pPr lvl="1" rtl="0"/>
            <a:r>
              <a:rPr lang="en-US"/>
              <a:t>Second level</a:t>
            </a:r>
          </a:p>
          <a:p>
            <a:pPr lvl="2" rtl="0"/>
            <a:r>
              <a:rPr lang="en-US"/>
              <a:t>Third level</a:t>
            </a:r>
          </a:p>
          <a:p>
            <a:pPr lvl="3" rtl="0"/>
            <a:r>
              <a:rPr lang="en-US"/>
              <a:t>Fourth level</a:t>
            </a:r>
          </a:p>
          <a:p>
            <a:pPr lvl="4" rtl="0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81DDB612-6900-4DF6-9D0F-3D8EC5067B5D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US"/>
              <a:t>Click to edit Master text styles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399058F8-0286-4E06-8D9E-02EE5CB85371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"/>
              <a:t>Muokkaa otsikon perustyyliä napsauttamalla</a:t>
            </a:r>
            <a:endParaRPr lang="en-US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fi"/>
              <a:t>Muokkaa tekstin perustyylejä napsauttamalla</a:t>
            </a:r>
          </a:p>
          <a:p>
            <a:pPr lvl="1" rtl="0"/>
            <a:r>
              <a:rPr lang="fi"/>
              <a:t>Toinen taso</a:t>
            </a:r>
          </a:p>
          <a:p>
            <a:pPr lvl="2" rtl="0"/>
            <a:r>
              <a:rPr lang="fi"/>
              <a:t>Kolmas taso</a:t>
            </a:r>
          </a:p>
          <a:p>
            <a:pPr lvl="3" rtl="0"/>
            <a:r>
              <a:rPr lang="fi"/>
              <a:t>Neljäs taso</a:t>
            </a:r>
          </a:p>
          <a:p>
            <a:pPr lvl="4" rtl="0"/>
            <a:r>
              <a:rPr lang="fi"/>
              <a:t>Viides taso</a:t>
            </a:r>
            <a:endParaRPr lang="en-US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E6343564-1337-43E5-904A-A7BD9FFE90C2}" type="datetime1">
              <a:rPr lang="fi-FI" smtClean="0"/>
              <a:t>8.10.2025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uorakulmio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 rtlCol="0">
            <a:normAutofit/>
          </a:bodyPr>
          <a:lstStyle/>
          <a:p>
            <a:pPr rtl="0"/>
            <a:r>
              <a:rPr lang="fi" sz="8000" dirty="0"/>
              <a:t>Talous ja tulevaisuus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 lnSpcReduction="10000"/>
          </a:bodyPr>
          <a:lstStyle/>
          <a:p>
            <a:pPr rtl="0"/>
            <a:r>
              <a:rPr lang="fi-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</a:t>
            </a:r>
            <a:r>
              <a:rPr lang="fi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eppo eskelinen</a:t>
            </a:r>
          </a:p>
          <a:p>
            <a:pPr rtl="0"/>
            <a:r>
              <a:rPr lang="fi-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</a:t>
            </a:r>
            <a:r>
              <a:rPr lang="fi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ohtuus vaarassa 2025</a:t>
            </a:r>
          </a:p>
        </p:txBody>
      </p:sp>
      <p:pic>
        <p:nvPicPr>
          <p:cNvPr id="5" name="Kuva 4" descr="Kuva, jossa on rakennus, istumista, penkki, puoli&#10;&#10;Automaattisesti luotu kuvaus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uora yhdysviiva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7D683-6DE1-6871-3DF1-6EC485D0F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Yhteenveto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0F5A6-9009-48D4-33E9-468D5F64B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Kohtuutalous on tasapainoilua kestävän kehityksen politiikan ja jonkin uuden etsimisen (ja vanhan arvosta muistuttamisen) välillä</a:t>
            </a:r>
          </a:p>
          <a:p>
            <a:r>
              <a:rPr lang="fi-FI" dirty="0"/>
              <a:t>Yksi tämän ulottuvuus on suhtautuminen tulevaisuuteen</a:t>
            </a:r>
          </a:p>
          <a:p>
            <a:r>
              <a:rPr lang="fi-FI" dirty="0"/>
              <a:t>-&gt; Koska sekä ympäristö- että talouskeskustelu suuntautuu tulevaisuuteen, on jatkuva yhteiskunnallinen vääntö siitä, kumpaa tulevaisuutta tulisi ensi sijassa lukea, pitäen mielessä tulkintojen itsensä toteuttavuus</a:t>
            </a:r>
          </a:p>
          <a:p>
            <a:r>
              <a:rPr lang="fi-FI" dirty="0"/>
              <a:t>-&gt; Yhtenä näkökulmana voi katsoa kysymystä investoinneista: tulisiko niiden ideaa muuttaa, vai tulevaisuuteen organisoitumista ajatella toisin?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7B7BAD-B4BF-C014-7A46-C47437D1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10.10.2025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258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C7BA2-B831-C507-F884-00BFA18F4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Kohtuutalouden ulottuvuuksia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5798A-E388-BDF2-BB6F-809A433C4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Kohtuutalous on…</a:t>
            </a:r>
          </a:p>
          <a:p>
            <a:r>
              <a:rPr lang="fi-FI" sz="1900" dirty="0"/>
              <a:t>1) …sekä tuttua että vierasta</a:t>
            </a:r>
          </a:p>
          <a:p>
            <a:r>
              <a:rPr lang="fi-FI" dirty="0"/>
              <a:t>Tuttuus: erilaiset kohtuulliset käytännöt ovat hyvin tunnettuja ja taidettuja, jopa perinteikkäitä</a:t>
            </a:r>
          </a:p>
          <a:p>
            <a:r>
              <a:rPr lang="fi-FI" dirty="0"/>
              <a:t>Vieraus: kohtuutalous merkitsee niin uudenlaisia yhteiskunnallisia järjestelyjä, ettei niitä osata vielä oikein kuvitellakaan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38DF4-304B-C674-C886-F8B1C457B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9.10.2025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70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13C44-69B9-0BDC-E56F-88F6080E3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Kohtuutalouden ulottuvuuksia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63E2A-165B-922E-3DCC-3EA9F65F24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2) …muistutus siitä, ettei tarjottu ote kestävään talouteen riitä, ainakaan sellaisenaan </a:t>
            </a:r>
          </a:p>
          <a:p>
            <a:r>
              <a:rPr lang="fi-FI" dirty="0"/>
              <a:t>Mitattavissa olevien resurssien käytön ja mitattavissa olevien päästöjen tulee vähentyä</a:t>
            </a:r>
          </a:p>
          <a:p>
            <a:r>
              <a:rPr lang="fi-FI" dirty="0"/>
              <a:t>-&gt; Hallintojärjestelmät ja hallinnan taito (mittaus, strategiat, sääntely)</a:t>
            </a:r>
          </a:p>
          <a:p>
            <a:r>
              <a:rPr lang="fi-FI" dirty="0"/>
              <a:t>JA: Taloudellisia suhteita, arvokäsityksiä </a:t>
            </a:r>
            <a:r>
              <a:rPr lang="fi-FI" dirty="0" err="1"/>
              <a:t>jne</a:t>
            </a:r>
            <a:r>
              <a:rPr lang="fi-FI" dirty="0"/>
              <a:t> on kyettävä ajattelemaan toisin.</a:t>
            </a:r>
          </a:p>
          <a:p>
            <a:r>
              <a:rPr lang="fi-FI" dirty="0"/>
              <a:t>-&gt; Tällaisen ”purkamisen” on aina hyvä kulkea mekaanisen vähentämisen rinnalla</a:t>
            </a:r>
          </a:p>
          <a:p>
            <a:endParaRPr lang="fi-FI" dirty="0"/>
          </a:p>
          <a:p>
            <a:r>
              <a:rPr lang="fi-FI" dirty="0"/>
              <a:t>…mutta miten tämä liittyy tulevaisuuteen? Eli pari sanaa taloudesta ja tulevaisuudesta yleisesti, ja muutama ajatus kestävän kehityksen </a:t>
            </a:r>
            <a:r>
              <a:rPr lang="fi-FI" dirty="0" err="1"/>
              <a:t>vs</a:t>
            </a:r>
            <a:r>
              <a:rPr lang="fi-FI" dirty="0"/>
              <a:t> kohtuuden eroista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92E73-E6A8-D67B-83C7-06C468090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9.10.2025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884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89FE8-30F4-59A8-B515-D56879B38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 Uusintaminen: kaksi tulkintaa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3E6F-02BC-2FA2-E724-01CDF3A2F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Jokaisella järjestelmällä on jokin </a:t>
            </a:r>
            <a:r>
              <a:rPr lang="fi-FI" b="1" dirty="0"/>
              <a:t>uusintamisen tapa</a:t>
            </a:r>
            <a:endParaRPr lang="fi-FI" dirty="0"/>
          </a:p>
          <a:p>
            <a:r>
              <a:rPr lang="fi-FI" dirty="0"/>
              <a:t>Kapitalismi on ainoa historian tuntema talousjärjestelmä, jonka uusintaminen edellyttää kasvua</a:t>
            </a:r>
          </a:p>
          <a:p>
            <a:r>
              <a:rPr lang="fi-FI" dirty="0"/>
              <a:t>Kilpailevat uusintamisen käytännöt: rinnalla kulkee aina muita uusintamisen muotoja (kasvatus ja koulutus, luonnonsuojelu, </a:t>
            </a:r>
            <a:r>
              <a:rPr lang="fi-FI" dirty="0" err="1"/>
              <a:t>jne</a:t>
            </a:r>
            <a:r>
              <a:rPr lang="fi-FI" dirty="0"/>
              <a:t>)</a:t>
            </a:r>
          </a:p>
          <a:p>
            <a:endParaRPr lang="fi-FI" dirty="0"/>
          </a:p>
          <a:p>
            <a:r>
              <a:rPr lang="fi-FI" dirty="0"/>
              <a:t>-&gt; Jatkuvuudesta on siis kaksi jännitteistä tulkintaa, jotka käyvät kamppailua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BA015-AE7D-BB62-789B-22661FC7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10.10.2025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34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985C7-BB66-B1A3-4F93-C169A8657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 Tulevaisuuskuvien merkitys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63220-12AC-8C27-8A89-8EE0DFB30A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Talous- ja ympäristökeskusteluille yhteistä on, että ne ovat molemmat virittyneitä tulevaisuuteen</a:t>
            </a:r>
          </a:p>
          <a:p>
            <a:r>
              <a:rPr lang="fi-FI" dirty="0"/>
              <a:t>Ympäristö: ymmärrys siitä, että ”tulevaisuus on peruttu”, jos planetaaristen rajojen ylittäminen jatkuu</a:t>
            </a:r>
          </a:p>
          <a:p>
            <a:r>
              <a:rPr lang="fi-FI" dirty="0"/>
              <a:t>Talous: perustuu laajasti tulevaisuutta koskeviin odotuksiin ja käsityksiin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EF33C-C8D9-9424-7DDE-2FC47CB93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10.10.2025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989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9A4A4-8BBE-2BC4-4A0A-9392248B1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 Tulevaisuuskuvien merkitys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4CAD-6497-31E7-A7A8-7801177896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/>
              <a:t>Taloudelliset päätökset (osto, myynti, sijoitus, talouspoliittinen päätös) perustuvat johonkin käsitykseen siitä, mitä tulevaisuudessa tapahtuu (</a:t>
            </a:r>
            <a:r>
              <a:rPr lang="fi-FI" b="1" dirty="0"/>
              <a:t>ennakointi ja varautuminen</a:t>
            </a:r>
            <a:r>
              <a:rPr lang="fi-FI" dirty="0"/>
              <a:t>)</a:t>
            </a:r>
          </a:p>
          <a:p>
            <a:r>
              <a:rPr lang="fi-FI" dirty="0"/>
              <a:t>Taloudellinen toiminta ei perustu ei ainoastaan osto- ja myyntihaluihin tässä ja nyt: tulevaisuuden arvon ulosmittaamista ja </a:t>
            </a:r>
            <a:r>
              <a:rPr lang="fi-FI" dirty="0">
                <a:solidFill>
                  <a:schemeClr val="tx1"/>
                </a:solidFill>
              </a:rPr>
              <a:t>tulevaisuuskäsitysten määrittämää toimintaa (</a:t>
            </a:r>
            <a:r>
              <a:rPr lang="fi-FI" dirty="0" err="1">
                <a:solidFill>
                  <a:schemeClr val="tx1"/>
                </a:solidFill>
              </a:rPr>
              <a:t>esim</a:t>
            </a:r>
            <a:r>
              <a:rPr lang="fi-FI" dirty="0">
                <a:solidFill>
                  <a:schemeClr val="tx1"/>
                </a:solidFill>
              </a:rPr>
              <a:t> arvopaperistuminen ja tulevaisuutta koskevat sitoumukset)</a:t>
            </a:r>
            <a:endParaRPr lang="fi-FI" dirty="0"/>
          </a:p>
          <a:p>
            <a:r>
              <a:rPr lang="fi-FI" dirty="0"/>
              <a:t>Ennakoinnit voivat myös olla </a:t>
            </a:r>
            <a:r>
              <a:rPr lang="fi-FI" b="1" dirty="0"/>
              <a:t>itsensä toteuttavia</a:t>
            </a:r>
            <a:r>
              <a:rPr lang="fi-FI" dirty="0"/>
              <a:t>: </a:t>
            </a:r>
            <a:r>
              <a:rPr lang="fi-FI" dirty="0" err="1"/>
              <a:t>esim</a:t>
            </a:r>
            <a:r>
              <a:rPr lang="fi-FI" dirty="0"/>
              <a:t> sota, hyvinvointivaltion leikkaukset -&gt; tulevaisuuskäsitykset ja toteutuva tulevaisuus vaikuttavat aina toisiinsa</a:t>
            </a:r>
          </a:p>
          <a:p>
            <a:r>
              <a:rPr lang="fi-FI" dirty="0"/>
              <a:t>Todellisuus &lt;-&gt; odotus</a:t>
            </a:r>
          </a:p>
          <a:p>
            <a:r>
              <a:rPr lang="fi-FI" dirty="0"/>
              <a:t>-&gt; Kohtuuden ajatus luo erilaisia odotuksia kuin vihreä kasvu</a:t>
            </a:r>
          </a:p>
          <a:p>
            <a:r>
              <a:rPr lang="fi-FI" dirty="0"/>
              <a:t>-&gt; Miten luodaan ennakointeja, jotka on sekä optimistisia että vaikuttavia?</a:t>
            </a:r>
          </a:p>
          <a:p>
            <a:endParaRPr lang="fi-FI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225E7-C0EC-EC21-B8BF-52654F34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8.10.2025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692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65862-7075-1BDA-CD53-D1435D70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 Investointi tulevaisuuden organisointina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93A50-B6EF-F916-9E3A-D9B29314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Investointi järjestelmän erityisenä ”tulevaisuuden organisoinnin” muotona ja ymmärryksenä</a:t>
            </a:r>
          </a:p>
          <a:p>
            <a:r>
              <a:rPr lang="fi-FI" dirty="0"/>
              <a:t>Resurssien kasaaminen yhteen jonkin paremman tuottamiseksi tulevaisuudessa</a:t>
            </a:r>
          </a:p>
          <a:p>
            <a:r>
              <a:rPr lang="fi-FI" dirty="0"/>
              <a:t>Kyse on yhteiskunnallisesta organisaatiomuodosta, jossa yhdistyvät yhteistyö, lainsäädäntö ja hallinto</a:t>
            </a:r>
          </a:p>
          <a:p>
            <a:r>
              <a:rPr lang="fi-FI" dirty="0"/>
              <a:t>Yhteistyökäsitys: resurssien koplaaminen osakeyhtiön muotoon, resurssien organisointi </a:t>
            </a:r>
          </a:p>
          <a:p>
            <a:r>
              <a:rPr lang="fi-FI" dirty="0"/>
              <a:t>Ongelma: Jo tehdyt investoinnit riittävät ylittämään kriittisiä rajoja -&gt; tavallaan ympäristötuho on jo lukittu tulevaisuuteen -&gt; tässä mielessä taloutta EI voi muuttaa itseään toteuttavilla ennusteilla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7A631-65FC-89EA-BD80-BC06439E1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9.10.2025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403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4A43C-A424-E360-D620-76595514D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Investoinnit: vaihtoehtoja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190AD-3B64-9C83-7344-EEC1C2B03C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1) Pääomaa tuhoutuu nyt, kun saastuttavat toiminnot menettävät arvonsa -&gt; mutta miten kestävä kehitys ja investointisuoja suhtautuvat toisiinsa</a:t>
            </a:r>
          </a:p>
          <a:p>
            <a:r>
              <a:rPr lang="fi-FI" dirty="0"/>
              <a:t>2) Investoinnit lakkaavat kannattamasta (energia, kokonaistaloudellinen kannattavuus uusintamisehtojen heiketessä)</a:t>
            </a:r>
          </a:p>
          <a:p>
            <a:r>
              <a:rPr lang="fi-FI" dirty="0"/>
              <a:t>3) Julkinen valta huolehtii pääosin investoinneista, vihreät investoinnit</a:t>
            </a:r>
          </a:p>
          <a:p>
            <a:r>
              <a:rPr lang="fi-FI" dirty="0"/>
              <a:t>4) Investoinnin käsitteen uudelleentulkinta: sosiaaliset investoinnit, laajemmin ymmärretty hyvinvointi </a:t>
            </a:r>
          </a:p>
          <a:p>
            <a:r>
              <a:rPr lang="fi-FI" dirty="0"/>
              <a:t>5) Tulevaisuuteen organisoitumisen tapoja onnistutaan ajattelemaan toisin</a:t>
            </a:r>
          </a:p>
          <a:p>
            <a:r>
              <a:rPr lang="fi-FI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F8846-171B-5F64-F9A5-DE2E70E7E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8.10.2025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60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82A0D-1CDD-5127-230B-16D380462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Investoinnin idea: vaihtoehtoja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55169-EAAC-2D4B-32F2-62978289A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Ongelma: Investointi-ajattelu on nyky-yhteiskunnan optimismin ytimessä</a:t>
            </a:r>
          </a:p>
          <a:p>
            <a:r>
              <a:rPr lang="fi-FI" dirty="0"/>
              <a:t>Tarvitaan uudenlaisia tulevaisuudenkuvia, tällä hetkellä pessimismi: väistämätön kasvu (järjestelmän uusintaminen) tuhoaa kaiken</a:t>
            </a:r>
          </a:p>
          <a:p>
            <a:r>
              <a:rPr lang="fi-FI" dirty="0"/>
              <a:t>Miten ajatellaan investoinnin käsitteen rakennuspalikat uudestaan: organisoidutaan ja tehdään yhteistyötä tulevaisuutta varten, sen vaaroja ennakoiden, ja luodaan institutionaalisia ratkaisuja jotka vahvistavat haluttua tulevaisuutta?</a:t>
            </a:r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157FE-6D2D-1D37-6FE9-6B409125F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8703801-F711-40F9-9B56-77FBC145414B}" type="datetime1">
              <a:rPr lang="fi-FI" smtClean="0"/>
              <a:t>9.10.2025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12703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55_TF56160789" id="{EC292589-23A5-4911-B1FB-F1D04A48FA99}" vid="{88188127-3B64-41BF-A762-E81AA013BF0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7879f2e-7304-4bf2-baf2-63e7f83f3c34}" enabled="0" method="" siteId="{87879f2e-7304-4bf2-baf2-63e7f83f3c3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{CB94B812-BA8A-47CD-8F81-C02465FD39F8}TFf0a5ceae-4542-492d-822e-d65a94fb0e1e4cc5b329_win32-4d5ce4e940b9</Template>
  <TotalTime>2891</TotalTime>
  <Words>596</Words>
  <Application>Microsoft Office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Franklin Gothic Book</vt:lpstr>
      <vt:lpstr>1_RetrospectVTI</vt:lpstr>
      <vt:lpstr>Talous ja tulevaisuus</vt:lpstr>
      <vt:lpstr>Kohtuutalouden ulottuvuuksia</vt:lpstr>
      <vt:lpstr>Kohtuutalouden ulottuvuuksia</vt:lpstr>
      <vt:lpstr>1 Uusintaminen: kaksi tulkintaa</vt:lpstr>
      <vt:lpstr>2 Tulevaisuuskuvien merkitys</vt:lpstr>
      <vt:lpstr>2 Tulevaisuuskuvien merkitys</vt:lpstr>
      <vt:lpstr>3 Investointi tulevaisuuden organisointina</vt:lpstr>
      <vt:lpstr>Investoinnit: vaihtoehtoja</vt:lpstr>
      <vt:lpstr>Investoinnin idea: vaihtoehtoja</vt:lpstr>
      <vt:lpstr>Yhteenveto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Teppo Eskelinen</dc:creator>
  <cp:lastModifiedBy>Teppo Eskelinen</cp:lastModifiedBy>
  <cp:revision>1</cp:revision>
  <dcterms:created xsi:type="dcterms:W3CDTF">2025-10-08T08:46:51Z</dcterms:created>
  <dcterms:modified xsi:type="dcterms:W3CDTF">2025-10-10T08:58:21Z</dcterms:modified>
</cp:coreProperties>
</file>